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6" r:id="rId1"/>
  </p:sldMasterIdLst>
  <p:sldIdLst>
    <p:sldId id="273" r:id="rId2"/>
    <p:sldId id="257" r:id="rId3"/>
    <p:sldId id="258" r:id="rId4"/>
    <p:sldId id="259" r:id="rId5"/>
    <p:sldId id="269" r:id="rId6"/>
    <p:sldId id="265" r:id="rId7"/>
    <p:sldId id="270" r:id="rId8"/>
    <p:sldId id="271" r:id="rId9"/>
    <p:sldId id="267" r:id="rId10"/>
    <p:sldId id="261" r:id="rId11"/>
    <p:sldId id="262" r:id="rId12"/>
    <p:sldId id="272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86E08D-E788-49A9-A395-177D24437B25}" v="53" dt="2022-10-05T17:10:09.5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k Turpeau" userId="855f5df6daa254ad" providerId="LiveId" clId="{C786E08D-E788-49A9-A395-177D24437B25}"/>
    <pc:docChg chg="undo redo custSel addSld delSld modSld sldOrd">
      <pc:chgData name="Mick Turpeau" userId="855f5df6daa254ad" providerId="LiveId" clId="{C786E08D-E788-49A9-A395-177D24437B25}" dt="2022-10-05T17:10:09.588" v="182"/>
      <pc:docMkLst>
        <pc:docMk/>
      </pc:docMkLst>
      <pc:sldChg chg="delSp add del modAnim">
        <pc:chgData name="Mick Turpeau" userId="855f5df6daa254ad" providerId="LiveId" clId="{C786E08D-E788-49A9-A395-177D24437B25}" dt="2022-10-05T16:59:11.878" v="176" actId="47"/>
        <pc:sldMkLst>
          <pc:docMk/>
          <pc:sldMk cId="45386730" sldId="256"/>
        </pc:sldMkLst>
        <pc:picChg chg="del">
          <ac:chgData name="Mick Turpeau" userId="855f5df6daa254ad" providerId="LiveId" clId="{C786E08D-E788-49A9-A395-177D24437B25}" dt="2022-10-05T16:18:23.368" v="17" actId="478"/>
          <ac:picMkLst>
            <pc:docMk/>
            <pc:sldMk cId="45386730" sldId="256"/>
            <ac:picMk id="4" creationId="{3B41F84F-F4F7-4008-6FEF-AE2746C12E70}"/>
          </ac:picMkLst>
        </pc:picChg>
      </pc:sldChg>
      <pc:sldChg chg="addSp delSp modSp mod">
        <pc:chgData name="Mick Turpeau" userId="855f5df6daa254ad" providerId="LiveId" clId="{C786E08D-E788-49A9-A395-177D24437B25}" dt="2022-10-05T16:13:29.948" v="6" actId="1076"/>
        <pc:sldMkLst>
          <pc:docMk/>
          <pc:sldMk cId="1892963610" sldId="261"/>
        </pc:sldMkLst>
        <pc:picChg chg="add mod">
          <ac:chgData name="Mick Turpeau" userId="855f5df6daa254ad" providerId="LiveId" clId="{C786E08D-E788-49A9-A395-177D24437B25}" dt="2022-10-05T16:13:29.948" v="6" actId="1076"/>
          <ac:picMkLst>
            <pc:docMk/>
            <pc:sldMk cId="1892963610" sldId="261"/>
            <ac:picMk id="5" creationId="{BC0D0F5B-B445-3DA2-0D58-8B61C6FC51CB}"/>
          </ac:picMkLst>
        </pc:picChg>
        <pc:picChg chg="del">
          <ac:chgData name="Mick Turpeau" userId="855f5df6daa254ad" providerId="LiveId" clId="{C786E08D-E788-49A9-A395-177D24437B25}" dt="2022-10-05T16:13:12.928" v="1" actId="478"/>
          <ac:picMkLst>
            <pc:docMk/>
            <pc:sldMk cId="1892963610" sldId="261"/>
            <ac:picMk id="6" creationId="{EE36D549-FC10-2E03-C431-289C61213FC1}"/>
          </ac:picMkLst>
        </pc:picChg>
      </pc:sldChg>
      <pc:sldChg chg="addSp delSp modSp mod modAnim">
        <pc:chgData name="Mick Turpeau" userId="855f5df6daa254ad" providerId="LiveId" clId="{C786E08D-E788-49A9-A395-177D24437B25}" dt="2022-10-05T17:10:09.588" v="182"/>
        <pc:sldMkLst>
          <pc:docMk/>
          <pc:sldMk cId="394662237" sldId="264"/>
        </pc:sldMkLst>
        <pc:picChg chg="mod">
          <ac:chgData name="Mick Turpeau" userId="855f5df6daa254ad" providerId="LiveId" clId="{C786E08D-E788-49A9-A395-177D24437B25}" dt="2022-10-05T17:10:02.465" v="181" actId="1076"/>
          <ac:picMkLst>
            <pc:docMk/>
            <pc:sldMk cId="394662237" sldId="264"/>
            <ac:picMk id="5" creationId="{B66512E4-50FB-42A7-88AA-3EF9A4F1B853}"/>
          </ac:picMkLst>
        </pc:picChg>
        <pc:picChg chg="add del mod">
          <ac:chgData name="Mick Turpeau" userId="855f5df6daa254ad" providerId="LiveId" clId="{C786E08D-E788-49A9-A395-177D24437B25}" dt="2022-10-05T16:28:34.993" v="23" actId="478"/>
          <ac:picMkLst>
            <pc:docMk/>
            <pc:sldMk cId="394662237" sldId="264"/>
            <ac:picMk id="1026" creationId="{BE079C55-7A03-8423-1E62-048FE637A721}"/>
          </ac:picMkLst>
        </pc:picChg>
        <pc:picChg chg="add del mod">
          <ac:chgData name="Mick Turpeau" userId="855f5df6daa254ad" providerId="LiveId" clId="{C786E08D-E788-49A9-A395-177D24437B25}" dt="2022-10-05T17:09:56.988" v="180" actId="478"/>
          <ac:picMkLst>
            <pc:docMk/>
            <pc:sldMk cId="394662237" sldId="264"/>
            <ac:picMk id="1028" creationId="{ED4ED10D-2AC3-EA74-98E6-737D8397B8C3}"/>
          </ac:picMkLst>
        </pc:picChg>
      </pc:sldChg>
      <pc:sldChg chg="ord">
        <pc:chgData name="Mick Turpeau" userId="855f5df6daa254ad" providerId="LiveId" clId="{C786E08D-E788-49A9-A395-177D24437B25}" dt="2022-10-05T17:00:58.205" v="179"/>
        <pc:sldMkLst>
          <pc:docMk/>
          <pc:sldMk cId="3739062613" sldId="265"/>
        </pc:sldMkLst>
      </pc:sldChg>
      <pc:sldChg chg="del">
        <pc:chgData name="Mick Turpeau" userId="855f5df6daa254ad" providerId="LiveId" clId="{C786E08D-E788-49A9-A395-177D24437B25}" dt="2022-10-05T17:00:43.204" v="177" actId="47"/>
        <pc:sldMkLst>
          <pc:docMk/>
          <pc:sldMk cId="995698503" sldId="268"/>
        </pc:sldMkLst>
      </pc:sldChg>
      <pc:sldChg chg="addSp delSp modSp mod modAnim">
        <pc:chgData name="Mick Turpeau" userId="855f5df6daa254ad" providerId="LiveId" clId="{C786E08D-E788-49A9-A395-177D24437B25}" dt="2022-10-05T16:55:25.663" v="105"/>
        <pc:sldMkLst>
          <pc:docMk/>
          <pc:sldMk cId="2296030546" sldId="272"/>
        </pc:sldMkLst>
        <pc:spChg chg="mod">
          <ac:chgData name="Mick Turpeau" userId="855f5df6daa254ad" providerId="LiveId" clId="{C786E08D-E788-49A9-A395-177D24437B25}" dt="2022-10-05T16:49:12.061" v="99" actId="1076"/>
          <ac:spMkLst>
            <pc:docMk/>
            <pc:sldMk cId="2296030546" sldId="272"/>
            <ac:spMk id="3" creationId="{2A0A01E8-5DC9-0DA1-065B-6346727EE845}"/>
          </ac:spMkLst>
        </pc:spChg>
        <pc:picChg chg="add del">
          <ac:chgData name="Mick Turpeau" userId="855f5df6daa254ad" providerId="LiveId" clId="{C786E08D-E788-49A9-A395-177D24437B25}" dt="2022-10-05T16:44:36.638" v="63"/>
          <ac:picMkLst>
            <pc:docMk/>
            <pc:sldMk cId="2296030546" sldId="272"/>
            <ac:picMk id="2050" creationId="{7262CCD0-5E78-1728-B7B5-9F68FF6C037B}"/>
          </ac:picMkLst>
        </pc:picChg>
        <pc:picChg chg="add del">
          <ac:chgData name="Mick Turpeau" userId="855f5df6daa254ad" providerId="LiveId" clId="{C786E08D-E788-49A9-A395-177D24437B25}" dt="2022-10-05T16:44:54.103" v="65"/>
          <ac:picMkLst>
            <pc:docMk/>
            <pc:sldMk cId="2296030546" sldId="272"/>
            <ac:picMk id="2052" creationId="{FB5F47C4-F51C-D33E-424E-2A8D44D48259}"/>
          </ac:picMkLst>
        </pc:picChg>
        <pc:picChg chg="add mod">
          <ac:chgData name="Mick Turpeau" userId="855f5df6daa254ad" providerId="LiveId" clId="{C786E08D-E788-49A9-A395-177D24437B25}" dt="2022-10-05T16:55:13.429" v="104" actId="1076"/>
          <ac:picMkLst>
            <pc:docMk/>
            <pc:sldMk cId="2296030546" sldId="272"/>
            <ac:picMk id="2054" creationId="{578CEC44-F943-65FC-42C9-A6F0A0C2650D}"/>
          </ac:picMkLst>
        </pc:picChg>
      </pc:sldChg>
      <pc:sldChg chg="modSp new mod ord">
        <pc:chgData name="Mick Turpeau" userId="855f5df6daa254ad" providerId="LiveId" clId="{C786E08D-E788-49A9-A395-177D24437B25}" dt="2022-10-05T16:59:09.656" v="175" actId="20577"/>
        <pc:sldMkLst>
          <pc:docMk/>
          <pc:sldMk cId="1364950772" sldId="273"/>
        </pc:sldMkLst>
        <pc:spChg chg="mod">
          <ac:chgData name="Mick Turpeau" userId="855f5df6daa254ad" providerId="LiveId" clId="{C786E08D-E788-49A9-A395-177D24437B25}" dt="2022-10-05T16:56:53.120" v="110" actId="27636"/>
          <ac:spMkLst>
            <pc:docMk/>
            <pc:sldMk cId="1364950772" sldId="273"/>
            <ac:spMk id="2" creationId="{0C26D656-6EAC-039C-88E5-6AE641DA1CFA}"/>
          </ac:spMkLst>
        </pc:spChg>
        <pc:spChg chg="mod">
          <ac:chgData name="Mick Turpeau" userId="855f5df6daa254ad" providerId="LiveId" clId="{C786E08D-E788-49A9-A395-177D24437B25}" dt="2022-10-05T16:59:09.656" v="175" actId="20577"/>
          <ac:spMkLst>
            <pc:docMk/>
            <pc:sldMk cId="1364950772" sldId="273"/>
            <ac:spMk id="3" creationId="{E53B9C3F-645E-7735-53B3-9CF21D4A932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3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2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19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5314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84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48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89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61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382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3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1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71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5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4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6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69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367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72547-thinking-photography-question-mark-man-stock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D656-6EAC-039C-88E5-6AE641DA1C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ECE Class kit Vending machine</a:t>
            </a:r>
            <a:br>
              <a:rPr lang="en-US" sz="4800" dirty="0"/>
            </a:br>
            <a:r>
              <a:rPr lang="en-US" sz="4800" dirty="0"/>
              <a:t>								    Team 5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3B9C3F-645E-7735-53B3-9CF21D4A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8" y="3602038"/>
            <a:ext cx="9676111" cy="267746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Dillon Williams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Ryan Reed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Austin </a:t>
            </a:r>
            <a:r>
              <a:rPr lang="en-US" dirty="0" err="1"/>
              <a:t>Sigg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Nidhay</a:t>
            </a:r>
            <a:r>
              <a:rPr lang="en-US" dirty="0"/>
              <a:t> Patel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Michel Turpeau</a:t>
            </a:r>
          </a:p>
        </p:txBody>
      </p:sp>
    </p:spTree>
    <p:extLst>
      <p:ext uri="{BB962C8B-B14F-4D97-AF65-F5344CB8AC3E}">
        <p14:creationId xmlns:p14="http://schemas.microsoft.com/office/powerpoint/2010/main" val="1364950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6C07-1F84-015D-7054-91F8A95F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25" y="813318"/>
            <a:ext cx="10353761" cy="13263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B5FC-4B6E-44F3-1D4F-5BB285D3DA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73052" y="2367092"/>
            <a:ext cx="6304547" cy="3424107"/>
          </a:xfrm>
        </p:spPr>
        <p:txBody>
          <a:bodyPr/>
          <a:lstStyle/>
          <a:p>
            <a:r>
              <a:rPr lang="en-US" cap="none" dirty="0"/>
              <a:t>A list of components possibly needed for current concept.</a:t>
            </a:r>
          </a:p>
          <a:p>
            <a:r>
              <a:rPr lang="en-US" cap="none" dirty="0"/>
              <a:t>Does not include the main chassis or other components from the mechanical side.</a:t>
            </a:r>
          </a:p>
          <a:p>
            <a:r>
              <a:rPr lang="en-US" cap="none" dirty="0"/>
              <a:t>Final Design will have a condensed range of cost.</a:t>
            </a:r>
          </a:p>
          <a:p>
            <a:endParaRPr lang="en-US" cap="none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D0F5B-B445-3DA2-0D58-8B61C6FC5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5" y="278391"/>
            <a:ext cx="3968240" cy="630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3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CE07-FBFD-3B7D-B352-F6A0FF3B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Timeline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0C3B35E1-DD05-AFD2-CEB0-36101EB8F9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62002" y="2286179"/>
            <a:ext cx="11467996" cy="362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99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8690-0F96-83FC-7D87-6C8C4AAF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It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A01E8-5DC9-0DA1-065B-6346727EE8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95" y="1716946"/>
            <a:ext cx="10363826" cy="3424107"/>
          </a:xfrm>
        </p:spPr>
        <p:txBody>
          <a:bodyPr/>
          <a:lstStyle/>
          <a:p>
            <a:r>
              <a:rPr lang="en-US" cap="none" dirty="0">
                <a:effectLst/>
              </a:rPr>
              <a:t>This device will be a convenient and efficient way to distribute products while keeping track of inventory.</a:t>
            </a:r>
          </a:p>
          <a:p>
            <a:r>
              <a:rPr lang="en-US" cap="none" dirty="0">
                <a:effectLst/>
              </a:rPr>
              <a:t>Easy system for students to procure their needed class kit boards and devices.</a:t>
            </a:r>
          </a:p>
          <a:p>
            <a:r>
              <a:rPr lang="en-US" dirty="0">
                <a:effectLst/>
              </a:rPr>
              <a:t>Reduce</a:t>
            </a:r>
            <a:r>
              <a:rPr lang="en-US" cap="none" dirty="0">
                <a:effectLst/>
              </a:rPr>
              <a:t> the strain on the employees in the ECE department. </a:t>
            </a:r>
          </a:p>
          <a:p>
            <a:r>
              <a:rPr lang="en-US" cap="none" dirty="0"/>
              <a:t>Student motivation.</a:t>
            </a:r>
          </a:p>
          <a:p>
            <a:endParaRPr lang="en-US" dirty="0"/>
          </a:p>
        </p:txBody>
      </p:sp>
      <p:pic>
        <p:nvPicPr>
          <p:cNvPr id="2054" name="Picture 6" descr="Tennessee Tech Football Alumni - Home | Facebook">
            <a:extLst>
              <a:ext uri="{FF2B5EF4-FFF2-40B4-BE49-F238E27FC236}">
                <a16:creationId xmlns:a16="http://schemas.microsoft.com/office/drawing/2014/main" id="{578CEC44-F943-65FC-42C9-A6F0A0C2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1" y="3653943"/>
            <a:ext cx="2810168" cy="281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03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A1C9-8C01-2894-B545-ED556BDB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4421" y="2105941"/>
            <a:ext cx="10364451" cy="1596177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6512E4-50FB-42A7-88AA-3EF9A4F1B85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29077" y="937106"/>
            <a:ext cx="3933845" cy="3933845"/>
          </a:xfrm>
        </p:spPr>
      </p:pic>
    </p:spTree>
    <p:extLst>
      <p:ext uri="{BB962C8B-B14F-4D97-AF65-F5344CB8AC3E}">
        <p14:creationId xmlns:p14="http://schemas.microsoft.com/office/powerpoint/2010/main" val="39466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1253-10EE-854B-FDDB-0BAA5A3B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0962" y="448919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09C58-C2A9-4854-B6EC-149EE462E1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046" y="1984812"/>
            <a:ext cx="10640554" cy="3806388"/>
          </a:xfrm>
        </p:spPr>
        <p:txBody>
          <a:bodyPr/>
          <a:lstStyle/>
          <a:p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Vending Machine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Vends boards &amp; stores student data</a:t>
            </a:r>
          </a:p>
          <a:p>
            <a:pPr marL="457200" lvl="1" indent="0">
              <a:buNone/>
            </a:pPr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 Work of ECE office Associates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Saves time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A373D-CBAD-47B9-9F88-EE6807A8D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41" y="1919085"/>
            <a:ext cx="3032705" cy="387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7CFD-981D-95D8-58AE-35B4BDEF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719D5-8257-4EDF-112A-260F6C7DC9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3730" y="1935921"/>
            <a:ext cx="10363826" cy="4165857"/>
          </a:xfrm>
        </p:spPr>
        <p:txBody>
          <a:bodyPr numCol="2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Trays shall be 10in wide and 10in long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shall be by ethernet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a database to hold information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nonvolatile memory To account for power loss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machine shall direct the student to the board using LEDs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locks that are not easily broken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Boxes shall have the barcode scanned before dispensing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an eagle card reader to identify students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be window height to be easily portable</a:t>
            </a:r>
          </a:p>
          <a:p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54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30AD1-3397-0175-125E-A614886098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6" y="1962147"/>
            <a:ext cx="2718511" cy="363692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B8CDF0-8B85-4F40-B17F-A6EF83436E19}"/>
              </a:ext>
            </a:extLst>
          </p:cNvPr>
          <p:cNvSpPr txBox="1"/>
          <p:nvPr/>
        </p:nvSpPr>
        <p:spPr>
          <a:xfrm>
            <a:off x="3834392" y="1962147"/>
            <a:ext cx="68405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Elevator Vending Machine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of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 Inventory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Shelf Customization Decreases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Size (6’4”H x 4’7”L x 3’3”W)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Unknown, but generally &gt; $2500 (Lift itself &gt; $1000)</a:t>
            </a:r>
          </a:p>
        </p:txBody>
      </p:sp>
    </p:spTree>
    <p:extLst>
      <p:ext uri="{BB962C8B-B14F-4D97-AF65-F5344CB8AC3E}">
        <p14:creationId xmlns:p14="http://schemas.microsoft.com/office/powerpoint/2010/main" val="2304797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AE-A0BC-C0A9-E9F5-66B985EC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DDE44-DC3E-CDC4-3562-61A024B122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53586"/>
            <a:ext cx="2083651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D8190-5662-DA91-78E5-9F65ECE5D4EB}"/>
              </a:ext>
            </a:extLst>
          </p:cNvPr>
          <p:cNvSpPr txBox="1"/>
          <p:nvPr/>
        </p:nvSpPr>
        <p:spPr>
          <a:xfrm>
            <a:off x="3831772" y="1949083"/>
            <a:ext cx="58260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Lockerbox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Sized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 for each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/ Refilling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 must have Strong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 $700 - $2000+</a:t>
            </a:r>
          </a:p>
        </p:txBody>
      </p:sp>
    </p:spTree>
    <p:extLst>
      <p:ext uri="{BB962C8B-B14F-4D97-AF65-F5344CB8AC3E}">
        <p14:creationId xmlns:p14="http://schemas.microsoft.com/office/powerpoint/2010/main" val="56642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2E8EC-C5BF-DDEA-737E-61D5A23B6A09}"/>
              </a:ext>
            </a:extLst>
          </p:cNvPr>
          <p:cNvSpPr txBox="1"/>
          <p:nvPr/>
        </p:nvSpPr>
        <p:spPr>
          <a:xfrm>
            <a:off x="4589479" y="2101240"/>
            <a:ext cx="975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“Fastenal Drawer Cabinet” style from Mechanical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5EF223-B76C-A76D-1E2F-12264FD95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" y="2501350"/>
            <a:ext cx="3219086" cy="3219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9BF4BA-138A-CAFD-CBFA-1BA0F928B83A}"/>
              </a:ext>
            </a:extLst>
          </p:cNvPr>
          <p:cNvSpPr txBox="1"/>
          <p:nvPr/>
        </p:nvSpPr>
        <p:spPr>
          <a:xfrm>
            <a:off x="5006479" y="2537053"/>
            <a:ext cx="51990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Solenoid Coil Locks on Drawers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Drawer will contain ~4 - 6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LEDs will indicate which drawer &amp; device is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will be on the 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&amp; Hardware will be in back</a:t>
            </a:r>
          </a:p>
        </p:txBody>
      </p:sp>
    </p:spTree>
    <p:extLst>
      <p:ext uri="{BB962C8B-B14F-4D97-AF65-F5344CB8AC3E}">
        <p14:creationId xmlns:p14="http://schemas.microsoft.com/office/powerpoint/2010/main" val="373906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64CD-53C3-3BAB-D34F-88680DD6D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9907"/>
            <a:ext cx="10353761" cy="13263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F4308-9B40-BF49-08E2-1D48728787AF}"/>
              </a:ext>
            </a:extLst>
          </p:cNvPr>
          <p:cNvSpPr txBox="1"/>
          <p:nvPr/>
        </p:nvSpPr>
        <p:spPr>
          <a:xfrm>
            <a:off x="2124870" y="1576228"/>
            <a:ext cx="33051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PLC/Microcontroller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Electronics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Indication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(120 Watt)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50305-9E8D-284D-7905-04035E1A9B15}"/>
              </a:ext>
            </a:extLst>
          </p:cNvPr>
          <p:cNvSpPr txBox="1"/>
          <p:nvPr/>
        </p:nvSpPr>
        <p:spPr>
          <a:xfrm>
            <a:off x="6462053" y="1680235"/>
            <a:ext cx="35702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Unknowns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Reader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on the card?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access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the Eagle Card Office greenlight the card reader?</a:t>
            </a:r>
          </a:p>
        </p:txBody>
      </p:sp>
    </p:spTree>
    <p:extLst>
      <p:ext uri="{BB962C8B-B14F-4D97-AF65-F5344CB8AC3E}">
        <p14:creationId xmlns:p14="http://schemas.microsoft.com/office/powerpoint/2010/main" val="419162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1DF3-2E7E-B9BD-E7B2-056B96FC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2" y="287184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of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9D95E-B033-7729-0230-9FF7CB0E73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3977" y="2012509"/>
            <a:ext cx="10724043" cy="4351345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dispense the requested item with sufficient speed</a:t>
            </a:r>
          </a:p>
          <a:p>
            <a:pPr>
              <a:lnSpc>
                <a:spcPct val="300000"/>
              </a:lnSpc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be intuitive for students</a:t>
            </a:r>
          </a:p>
          <a:p>
            <a:pPr>
              <a:lnSpc>
                <a:spcPct val="300000"/>
              </a:lnSpc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correctly 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can and store the device bar codes and student information.</a:t>
            </a:r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551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0E69-4A43-40AF-A806-B61AB083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49382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Broader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9B84-5F69-C4CA-E012-1FB6E9D3CD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48083"/>
            <a:ext cx="10363826" cy="3424107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Vending Machine will influence the jobs of those who work in the ECE department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Risk of asset loss</a:t>
            </a:r>
          </a:p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Possible Safety breach of Tennessee Tech Data </a:t>
            </a:r>
          </a:p>
        </p:txBody>
      </p:sp>
    </p:spTree>
    <p:extLst>
      <p:ext uri="{BB962C8B-B14F-4D97-AF65-F5344CB8AC3E}">
        <p14:creationId xmlns:p14="http://schemas.microsoft.com/office/powerpoint/2010/main" val="1634311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553</TotalTime>
  <Words>454</Words>
  <Application>Microsoft Office PowerPoint</Application>
  <PresentationFormat>Widescreen</PresentationFormat>
  <Paragraphs>104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Bookman Old Style</vt:lpstr>
      <vt:lpstr>Courier New</vt:lpstr>
      <vt:lpstr>Rockwell</vt:lpstr>
      <vt:lpstr>Times New Roman</vt:lpstr>
      <vt:lpstr>Damask</vt:lpstr>
      <vt:lpstr>ECE Class kit Vending machine             Team 5</vt:lpstr>
      <vt:lpstr>Project Overview</vt:lpstr>
      <vt:lpstr>Specifications</vt:lpstr>
      <vt:lpstr>Existing Solutions</vt:lpstr>
      <vt:lpstr>Existing Solutions</vt:lpstr>
      <vt:lpstr>Proposed Solution</vt:lpstr>
      <vt:lpstr>Proposed Solution</vt:lpstr>
      <vt:lpstr>Measures of Success</vt:lpstr>
      <vt:lpstr>Broader Impacts</vt:lpstr>
      <vt:lpstr>Resources</vt:lpstr>
      <vt:lpstr>Tentative Timeline</vt:lpstr>
      <vt:lpstr>Wrap It Up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project Proposal</dc:title>
  <dc:creator>Dillon Williams</dc:creator>
  <cp:lastModifiedBy>Turpeau, Michel (mmturpeau42)</cp:lastModifiedBy>
  <cp:revision>21</cp:revision>
  <dcterms:created xsi:type="dcterms:W3CDTF">2022-10-03T19:17:03Z</dcterms:created>
  <dcterms:modified xsi:type="dcterms:W3CDTF">2022-10-05T17:10:16Z</dcterms:modified>
</cp:coreProperties>
</file>